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84" y="10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53042-688C-42E9-8702-FD4D0BF625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D174CC-910A-4225-B1C8-4AAE1D4D61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36019-047A-4D6B-818B-ED22BD8D2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95E3-D2F0-4590-90DC-BFC1B385D6C4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86D1B-E5E6-4976-A0C9-9EDAA9C6A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16C61-A7A9-4654-9222-0BB7C46FA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5F50C-2DF1-4EDB-9A93-B18A337A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45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2228D-CC88-4C6D-B81B-12E3E7882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A0E33-890E-4574-BD99-034A0DE3AB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ECBCD-4577-43B2-893E-DFD2A5BE9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95E3-D2F0-4590-90DC-BFC1B385D6C4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FCC09-B156-44A4-A61E-BD5E97A49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04028-FF56-4781-9813-DFD3C2968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5F50C-2DF1-4EDB-9A93-B18A337A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4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7FAD7A-8278-4C31-8CD3-AA470620E9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F40CFD-A8AF-4DC5-8BE6-559EC47FCC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49AD6-9E92-4D30-9750-6923B09E6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95E3-D2F0-4590-90DC-BFC1B385D6C4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03784-918A-4943-AEAF-AD7484467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C69BA-0447-4A00-8ADA-EA5FD339D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5F50C-2DF1-4EDB-9A93-B18A337A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5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F903F-A94D-43B4-86F7-639BFF4E9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A4F2A-B574-4A52-A2C0-5068265CF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D1A7F-68E0-4B29-B8C0-C794E841E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95E3-D2F0-4590-90DC-BFC1B385D6C4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CF43F-6B19-4920-8437-A3E0BF8DC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731A64-7D60-4432-BA5C-C0F28CF1C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5F50C-2DF1-4EDB-9A93-B18A337A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43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122C1-ACF6-41B8-982C-D1AC7F0AA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F70866-7B88-43FF-A6F4-B042332B0B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A92EA-28A8-458E-A91A-AE19C9FCC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95E3-D2F0-4590-90DC-BFC1B385D6C4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65F1D-A537-4865-9031-654EB319D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CDA7C-2F76-4987-ADAB-D592E920F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5F50C-2DF1-4EDB-9A93-B18A337A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030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66C61-6851-42DC-8DD7-B1EDF72AD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964A2-9C5E-421A-97C1-CAF0CF0D40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958C78-B6C7-4FFB-B692-139ACCE80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987EF2-DF3F-46F5-87A8-4303304B9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95E3-D2F0-4590-90DC-BFC1B385D6C4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B815DD-32E0-4CE5-A450-96AA9E1CB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349692-826F-4AE7-99CD-9A6D218C7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5F50C-2DF1-4EDB-9A93-B18A337A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77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395B2-4A18-4664-B5FA-54D590794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604592-97FE-4A1F-B5F9-A3251A56B7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2B3301-3218-49F1-9B8A-C751A94A54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C3114B-B9F7-4041-8AB3-D884B983C0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1459E9-4769-444B-A938-813BE19FE2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282A3F-14F3-4EE3-96E5-7FFA98DB8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95E3-D2F0-4590-90DC-BFC1B385D6C4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ACD52B-1548-4950-B89E-08F90F927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1DDC10-FA3A-4F72-81E0-9BFE31B2A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5F50C-2DF1-4EDB-9A93-B18A337A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5F52E-6346-4377-9C0F-A550D4636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BBE4C3-6E86-4D37-B2BA-59A4D87F0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95E3-D2F0-4590-90DC-BFC1B385D6C4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D268FF-162F-4A08-8BE3-CBC40C144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7C1D0A-654B-45F3-8C0C-615D25568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5F50C-2DF1-4EDB-9A93-B18A337A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45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487CCB-91B4-4378-A6A4-6CD193BDD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95E3-D2F0-4590-90DC-BFC1B385D6C4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279CA0-F6CD-48AB-B287-B5727895B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E02531-BDCF-4BE8-98B9-AF88ED7DE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5F50C-2DF1-4EDB-9A93-B18A337A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1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EBC78-C9F8-42D8-9CEB-8C3624E3F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DE476-59C8-45BD-809C-0668193FE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B9D0CC-9A77-4D5E-826B-C9991935E0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B0CD03-F954-4ABE-B042-C9C14C0CA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95E3-D2F0-4590-90DC-BFC1B385D6C4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94CFBE-6947-42B7-BCAA-F31AEA990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DA1148-A106-463D-8CF9-4619D82C3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5F50C-2DF1-4EDB-9A93-B18A337A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63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A6396-B971-4478-97C7-4D80FD4DB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E32F20-6358-48D6-AD4A-0F32BD9A8B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7A0AA2-D3EB-4A3E-8A3E-51D7589102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D62832-8FD6-43EF-B8CC-BDFFAD976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95E3-D2F0-4590-90DC-BFC1B385D6C4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B939E9-A9DB-479A-98B8-CCAE1D757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F77EC6-DDC5-40A0-89A4-45B16D2C2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5F50C-2DF1-4EDB-9A93-B18A337A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88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8B635F-1E8B-419F-8470-1472D2C39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DCE99B-43D8-472D-BD78-B69DDCBCF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B9690-B2B3-4AE4-BC4A-2147AD47B1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A95E3-D2F0-4590-90DC-BFC1B385D6C4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C3E87-FFCA-4850-9CFA-1755131271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78B46-E24E-4A53-A6AB-EEFC47865D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5F50C-2DF1-4EDB-9A93-B18A337A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12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ABFFE6-976C-422A-B107-556D5B62CF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97" r="1" b="295"/>
          <a:stretch/>
        </p:blipFill>
        <p:spPr>
          <a:xfrm>
            <a:off x="1333500" y="2636874"/>
            <a:ext cx="6311900" cy="312892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C9ACC16-C6BA-4D96-87AE-5A8891FF243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97" t="5327" r="8568"/>
          <a:stretch/>
        </p:blipFill>
        <p:spPr>
          <a:xfrm>
            <a:off x="7708900" y="2501900"/>
            <a:ext cx="3111500" cy="32639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AF7E2F5-0CF8-45F2-90A7-84B1BD9DF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914737"/>
            <a:ext cx="7772400" cy="1012806"/>
          </a:xfrm>
          <a:solidFill>
            <a:srgbClr val="FFFFFF">
              <a:alpha val="10000"/>
            </a:srgbClr>
          </a:solidFill>
          <a:ln w="25400" cap="sq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The NaNoWriMo Kickoff Meeting</a:t>
            </a:r>
          </a:p>
        </p:txBody>
      </p:sp>
    </p:spTree>
    <p:extLst>
      <p:ext uri="{BB962C8B-B14F-4D97-AF65-F5344CB8AC3E}">
        <p14:creationId xmlns:p14="http://schemas.microsoft.com/office/powerpoint/2010/main" val="3648204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ECA8A-E13B-489E-B90F-F97B2592F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 sz="4100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NaNoWriMo’s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28401-6291-452C-BE9D-05438E7DC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50,000 words in 1 month (November)</a:t>
            </a:r>
          </a:p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Approximately 11,655 words per week</a:t>
            </a:r>
          </a:p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Bestselling Titles:</a:t>
            </a:r>
          </a:p>
          <a:p>
            <a:pPr lvl="1"/>
            <a:r>
              <a:rPr lang="en-US" sz="2000" u="sng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Water for Elephants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by Sarah Gruen</a:t>
            </a:r>
          </a:p>
          <a:p>
            <a:pPr lvl="1"/>
            <a:r>
              <a:rPr lang="en-US" sz="2000" u="sng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The Night Circus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by Erin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Morgenstein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lvl="1"/>
            <a:r>
              <a:rPr lang="en-US" sz="2000" u="sng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Cinder, Scarlet, and Cress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by Marissa Meyer</a:t>
            </a:r>
          </a:p>
          <a:p>
            <a:pPr lvl="1"/>
            <a:r>
              <a:rPr lang="en-US" sz="2000" u="sng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Fangirl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by Rainbow Rowell</a:t>
            </a:r>
          </a:p>
          <a:p>
            <a:pPr lvl="1"/>
            <a:r>
              <a:rPr lang="en-US" sz="2000" u="sng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Wool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by Hugh Howey</a:t>
            </a:r>
          </a:p>
          <a:p>
            <a:pPr lvl="1"/>
            <a:r>
              <a:rPr lang="en-US" sz="2000" u="sng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Side Effects May Vary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by Julie Murphy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3A1DFD-FB9C-4CE9-878F-5665175349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407" r="26898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0605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D9873-07D0-44C1-96A7-5048D9C31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6101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Today’s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ActiviTea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19534-7C5D-42D4-8BF4-85BEE3EB6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3950"/>
            <a:ext cx="10515600" cy="4022060"/>
          </a:xfrm>
        </p:spPr>
        <p:txBody>
          <a:bodyPr/>
          <a:lstStyle/>
          <a:p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Begin writing some long-form fiction!</a:t>
            </a:r>
          </a:p>
          <a:p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Write in any genre… or subvert genre entirely. This is your project. </a:t>
            </a:r>
          </a:p>
          <a:p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Set your own goals if you want (we know ~12,000 words a week is kind of a lot).</a:t>
            </a:r>
          </a:p>
          <a:p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Follow along with us on our Discord.</a:t>
            </a:r>
          </a:p>
        </p:txBody>
      </p:sp>
      <p:pic>
        <p:nvPicPr>
          <p:cNvPr id="5" name="Graphic 4" descr="Tea">
            <a:extLst>
              <a:ext uri="{FF2B5EF4-FFF2-40B4-BE49-F238E27FC236}">
                <a16:creationId xmlns:a16="http://schemas.microsoft.com/office/drawing/2014/main" id="{584D6FBF-104F-4D43-9025-4A3E39DACC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60615" y="378795"/>
            <a:ext cx="1070769" cy="107076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7C4F593-AAA5-4DB8-AD91-4653C14A4FC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5125" t="8551" r="18016" b="19316"/>
          <a:stretch/>
        </p:blipFill>
        <p:spPr>
          <a:xfrm>
            <a:off x="9633098" y="4837814"/>
            <a:ext cx="1552354" cy="1424764"/>
          </a:xfrm>
          <a:prstGeom prst="ellipse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621D93B-004F-49E7-ABB2-78A1DB26B939}"/>
              </a:ext>
            </a:extLst>
          </p:cNvPr>
          <p:cNvSpPr txBox="1"/>
          <p:nvPr/>
        </p:nvSpPr>
        <p:spPr>
          <a:xfrm>
            <a:off x="8144540" y="43780"/>
            <a:ext cx="4221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Discord Link: https://discord.gg/xJKG4m9E</a:t>
            </a:r>
          </a:p>
        </p:txBody>
      </p:sp>
    </p:spTree>
    <p:extLst>
      <p:ext uri="{BB962C8B-B14F-4D97-AF65-F5344CB8AC3E}">
        <p14:creationId xmlns:p14="http://schemas.microsoft.com/office/powerpoint/2010/main" val="2112721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D9873-07D0-44C1-96A7-5048D9C31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63408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Teabags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19534-7C5D-42D4-8BF4-85BEE3EB6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6629"/>
            <a:ext cx="10515600" cy="5542129"/>
          </a:xfrm>
        </p:spPr>
        <p:txBody>
          <a:bodyPr/>
          <a:lstStyle/>
          <a:p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Having trouble getting started?</a:t>
            </a:r>
          </a:p>
          <a:p>
            <a:pPr lvl="1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Baskerville Old Face" panose="02020602080505020303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Start with an event or entity the main character witnesses, but does not understand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Baskerville Old Face" panose="02020602080505020303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(suspicious behavior, a secret being kept, a monster in the dark). Reveal pieces of the mystery as the story unfolds.</a:t>
            </a:r>
          </a:p>
          <a:p>
            <a:pPr lvl="1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Baskerville Old Face" panose="02020602080505020303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Someone is in love with someone. But it’s complicated because…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Baskerville Old Face" panose="02020602080505020303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(Very general romance startup. Have fun devising the challenges. Health condition? Love triangle? Rival families? PIRATES? SUPERPOWERS? Why is it not so easy for these two 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  <a:latin typeface="Baskerville Old Face" panose="02020602080505020303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or more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Baskerville Old Face" panose="02020602080505020303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to be in love?)</a:t>
            </a:r>
          </a:p>
          <a:p>
            <a:pPr lvl="1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Baskerville Old Face" panose="02020602080505020303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Write about a crime or group of criminals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Baskerville Old Face" panose="02020602080505020303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Start with the crime… or don’t, that’s cool too.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Baskerville Old Face" panose="02020602080505020303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Build the intensity, create the ensuing fallout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Baskerville Old Face" panose="02020602080505020303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What’s the crime? Classic bank robbery? Sci-Fi dystopian graffiti (dang, I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Baskerville Old Face" panose="02020602080505020303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kinda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Baskerville Old Face" panose="02020602080505020303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want to write this one)? Steampunk hitman? Theft of a valuable artifact?</a:t>
            </a:r>
          </a:p>
          <a:p>
            <a:pPr lvl="1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Baskerville Old Face" panose="02020602080505020303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Do your own thing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Baskerville Old Face" panose="02020602080505020303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! Do not feel like you have to take one of my prompts. I won’t be using one. And if you’ve already started: keep on chugging, my beautiful choo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Baskerville Old Face" panose="02020602080505020303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choo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Baskerville Old Face" panose="02020602080505020303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train. </a:t>
            </a:r>
          </a:p>
          <a:p>
            <a:pPr lvl="1"/>
            <a:endParaRPr lang="en-US" dirty="0">
              <a:solidFill>
                <a:schemeClr val="accent6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lvl="1"/>
            <a:endParaRPr lang="en-US" dirty="0">
              <a:solidFill>
                <a:schemeClr val="accent6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5" name="Graphic 4" descr="Tea">
            <a:extLst>
              <a:ext uri="{FF2B5EF4-FFF2-40B4-BE49-F238E27FC236}">
                <a16:creationId xmlns:a16="http://schemas.microsoft.com/office/drawing/2014/main" id="{584D6FBF-104F-4D43-9025-4A3E39DACC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95879" y="-99284"/>
            <a:ext cx="1070769" cy="107076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7C4F593-AAA5-4DB8-AD91-4653C14A4FC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5125" t="8551" r="18016" b="19316"/>
          <a:stretch/>
        </p:blipFill>
        <p:spPr>
          <a:xfrm>
            <a:off x="10460665" y="436100"/>
            <a:ext cx="1552354" cy="1424764"/>
          </a:xfrm>
          <a:prstGeom prst="ellipse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26B8168-B021-4D81-B216-66645235ADEF}"/>
              </a:ext>
            </a:extLst>
          </p:cNvPr>
          <p:cNvSpPr txBox="1"/>
          <p:nvPr/>
        </p:nvSpPr>
        <p:spPr>
          <a:xfrm>
            <a:off x="8144540" y="43780"/>
            <a:ext cx="4221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Discord Link: https://discord.gg/xJKG4m9E</a:t>
            </a:r>
          </a:p>
        </p:txBody>
      </p:sp>
    </p:spTree>
    <p:extLst>
      <p:ext uri="{BB962C8B-B14F-4D97-AF65-F5344CB8AC3E}">
        <p14:creationId xmlns:p14="http://schemas.microsoft.com/office/powerpoint/2010/main" val="3303602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330</Words>
  <Application>Microsoft Macintosh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Baskerville Old Face</vt:lpstr>
      <vt:lpstr>Bookman Old Style</vt:lpstr>
      <vt:lpstr>Calibri</vt:lpstr>
      <vt:lpstr>Calibri Light</vt:lpstr>
      <vt:lpstr>Times New Roman</vt:lpstr>
      <vt:lpstr>Office Theme</vt:lpstr>
      <vt:lpstr>The NaNoWriMo Kickoff Meeting</vt:lpstr>
      <vt:lpstr>NaNoWriMo’s Challenge</vt:lpstr>
      <vt:lpstr>Today’s ActiviTea</vt:lpstr>
      <vt:lpstr>Teabags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NaNoWriMo Kickoff Meeting</dc:title>
  <dc:creator>Berger, Blake</dc:creator>
  <cp:lastModifiedBy>Keeley, Evelyn</cp:lastModifiedBy>
  <cp:revision>9</cp:revision>
  <dcterms:created xsi:type="dcterms:W3CDTF">2020-11-05T16:31:11Z</dcterms:created>
  <dcterms:modified xsi:type="dcterms:W3CDTF">2020-11-10T16:22:17Z</dcterms:modified>
</cp:coreProperties>
</file>