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f42f453f6_0_7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f42f453f6_0_7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f42f453f6_0_8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f42f453f6_0_8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f42f453f6_0_8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f42f453f6_0_8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f42f453f6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f42f453f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f42f453f6_0_8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f42f453f6_0_8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PidwXGDBHbQ&amp;list=PLXth8nxXnjWXs1TS1kJAholyY05qVOnlj&amp;index=5" TargetMode="External"/><Relationship Id="rId4" Type="http://schemas.openxmlformats.org/officeDocument/2006/relationships/hyperlink" Target="https://www.youtube.com/watch?v=3MXRAZ4pjZo" TargetMode="External"/><Relationship Id="rId5" Type="http://schemas.openxmlformats.org/officeDocument/2006/relationships/hyperlink" Target="https://www.youtube.com/watch?v=dET5qvaS7jk" TargetMode="External"/><Relationship Id="rId6" Type="http://schemas.openxmlformats.org/officeDocument/2006/relationships/hyperlink" Target="https://www.youtube.com/watch?v=eaZJ0BtzCv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Slam Poetry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87900" y="161760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“Slam Poetry </a:t>
            </a:r>
            <a:r>
              <a:rPr lang="en" sz="3600">
                <a:solidFill>
                  <a:srgbClr val="FFFFFF"/>
                </a:solidFill>
              </a:rPr>
              <a:t>is a form of </a:t>
            </a:r>
            <a:r>
              <a:rPr i="1" lang="en" sz="3600">
                <a:solidFill>
                  <a:schemeClr val="accent6"/>
                </a:solidFill>
              </a:rPr>
              <a:t>performance poetry</a:t>
            </a:r>
            <a:r>
              <a:rPr lang="en" sz="3600">
                <a:solidFill>
                  <a:srgbClr val="FFFFFF"/>
                </a:solidFill>
              </a:rPr>
              <a:t> that combines elements of </a:t>
            </a:r>
            <a:r>
              <a:rPr lang="en" sz="4800"/>
              <a:t>performance, writing, competition, </a:t>
            </a:r>
            <a:r>
              <a:rPr lang="en" sz="3600">
                <a:solidFill>
                  <a:srgbClr val="FFFFFF"/>
                </a:solidFill>
              </a:rPr>
              <a:t>and</a:t>
            </a:r>
            <a:r>
              <a:rPr lang="en" sz="4800"/>
              <a:t> audience participation” </a:t>
            </a:r>
            <a:endParaRPr sz="4800"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-"/>
            </a:pPr>
            <a:r>
              <a:rPr lang="en" sz="1400">
                <a:solidFill>
                  <a:srgbClr val="FFFFFF"/>
                </a:solidFill>
              </a:rPr>
              <a:t>Encyclopedia Brittanica</a:t>
            </a:r>
            <a:endParaRPr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How is Slam Poetry </a:t>
            </a:r>
            <a:r>
              <a:rPr lang="en">
                <a:solidFill>
                  <a:schemeClr val="accent6"/>
                </a:solidFill>
              </a:rPr>
              <a:t>different</a:t>
            </a:r>
            <a:r>
              <a:rPr lang="en">
                <a:solidFill>
                  <a:schemeClr val="accent5"/>
                </a:solidFill>
              </a:rPr>
              <a:t> from other poetry?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Sub-genre of spoken-word poetry</a:t>
            </a:r>
            <a:endParaRPr sz="3000"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200"/>
              <a:t>Most often associated with Slam Poetry competitions</a:t>
            </a:r>
            <a:r>
              <a:rPr lang="en" sz="2400"/>
              <a:t> </a:t>
            </a:r>
            <a:endParaRPr sz="24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Written to be performed / read aloud </a:t>
            </a:r>
            <a:endParaRPr sz="30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Influences cadence of words, placement of pauses, use of sound (alliteration, consonance, assonance, etc.) 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FFFF"/>
                </a:solidFill>
              </a:rPr>
              <a:t>What are </a:t>
            </a:r>
            <a:r>
              <a:rPr lang="en" sz="7200">
                <a:solidFill>
                  <a:schemeClr val="accent5"/>
                </a:solidFill>
              </a:rPr>
              <a:t>Slam Poems</a:t>
            </a:r>
            <a:r>
              <a:rPr lang="en" sz="7200">
                <a:solidFill>
                  <a:srgbClr val="FFFFFF"/>
                </a:solidFill>
              </a:rPr>
              <a:t> about?</a:t>
            </a:r>
            <a:endParaRPr sz="7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Recipe for a Slam Poem 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87900" y="1324850"/>
            <a:ext cx="8477100" cy="36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AutoNum type="arabicPeriod"/>
            </a:pPr>
            <a:r>
              <a:rPr lang="en" sz="1900">
                <a:solidFill>
                  <a:schemeClr val="accent6"/>
                </a:solidFill>
              </a:rPr>
              <a:t>Choose a topic </a:t>
            </a:r>
            <a:r>
              <a:rPr lang="en" sz="1900">
                <a:solidFill>
                  <a:srgbClr val="FFFFFF"/>
                </a:solidFill>
              </a:rPr>
              <a:t>that’s personal, a subject you really have something to say about </a:t>
            </a:r>
            <a:endParaRPr sz="1900">
              <a:solidFill>
                <a:srgbClr val="FFFFFF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AutoNum type="arabicPeriod"/>
            </a:pPr>
            <a:r>
              <a:rPr lang="en" sz="1900">
                <a:solidFill>
                  <a:schemeClr val="accent6"/>
                </a:solidFill>
              </a:rPr>
              <a:t>Write</a:t>
            </a:r>
            <a:r>
              <a:rPr lang="en" sz="1900">
                <a:solidFill>
                  <a:srgbClr val="FFFFFF"/>
                </a:solidFill>
              </a:rPr>
              <a:t> your poem! Pay attention to: </a:t>
            </a:r>
            <a:endParaRPr sz="1900">
              <a:solidFill>
                <a:srgbClr val="FFFFFF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>
                <a:solidFill>
                  <a:schemeClr val="accent6"/>
                </a:solidFill>
              </a:rPr>
              <a:t>Building a narrative:</a:t>
            </a:r>
            <a:r>
              <a:rPr lang="en" sz="1600"/>
              <a:t> what story are you telling? What message are you trying to communicate? What piece of knowledge/understanding are you trying to share?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>
                <a:solidFill>
                  <a:schemeClr val="accent6"/>
                </a:solidFill>
              </a:rPr>
              <a:t>Diction / word choice: </a:t>
            </a:r>
            <a:r>
              <a:rPr lang="en" sz="1600"/>
              <a:t>be aware of how the words you choose sound when spoken together. Do they flow? Do they grate upon one another? Both can be effective, but it has to be intentional. 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chemeClr val="accent6"/>
                </a:solidFill>
              </a:rPr>
              <a:t>Practice! </a:t>
            </a:r>
            <a:r>
              <a:rPr lang="en"/>
              <a:t>Learn how the words feel, and how to communicate them well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chemeClr val="accent6"/>
                </a:solidFill>
              </a:rPr>
              <a:t>Perform</a:t>
            </a:r>
            <a:r>
              <a:rPr lang="en"/>
              <a:t> your poem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Slam Poem Examples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Catalina Ferro performing “Emergency Exit Row”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https://www.youtube.com/watch?v=PidwXGDBHbQ&amp;list=PLXth8nxXnjWXs1TS1kJAholyY05qVOnlj&amp;index=5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Mila Cuda and Jessica Romoff performing “Exes”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https://www.youtube.com/watch?v=3MXRAZ4pjZo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Victoria Morgan performing “How to Succeed at Heartbreak”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https://www.youtube.com/watch?v=dET5qvaS7jk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Natalie Choi performs “7 Politically Correct Cat Calls as Told by a Poet”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https://www.youtube.com/watch?v=eaZJ0BtzCvc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